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2" r:id="rId6"/>
    <p:sldId id="263" r:id="rId7"/>
    <p:sldId id="265" r:id="rId8"/>
    <p:sldId id="266" r:id="rId9"/>
    <p:sldId id="267" r:id="rId10"/>
    <p:sldId id="270" r:id="rId11"/>
    <p:sldId id="268" r:id="rId12"/>
    <p:sldId id="257"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569890"/>
            <a:ext cx="8915399" cy="2262781"/>
          </a:xfrm>
        </p:spPr>
        <p:txBody>
          <a:bodyPr/>
          <a:lstStyle/>
          <a:p>
            <a:r>
              <a:rPr lang="en-CA" b="1" u="sng" dirty="0" smtClean="0"/>
              <a:t>ACTS: The Church Alive</a:t>
            </a:r>
            <a:r>
              <a:rPr lang="en-CA" dirty="0" smtClean="0"/>
              <a:t/>
            </a:r>
            <a:br>
              <a:rPr lang="en-CA" dirty="0" smtClean="0"/>
            </a:br>
            <a:r>
              <a:rPr lang="en-CA" dirty="0"/>
              <a:t>	</a:t>
            </a:r>
            <a:r>
              <a:rPr lang="en-CA" dirty="0" smtClean="0"/>
              <a:t>						</a:t>
            </a:r>
            <a:r>
              <a:rPr lang="en-CA" u="sng" dirty="0" smtClean="0"/>
              <a:t>Lesson 1</a:t>
            </a:r>
            <a:endParaRPr lang="en-CA" u="sng" dirty="0"/>
          </a:p>
        </p:txBody>
      </p:sp>
      <p:sp>
        <p:nvSpPr>
          <p:cNvPr id="3" name="Subtitle 2"/>
          <p:cNvSpPr>
            <a:spLocks noGrp="1"/>
          </p:cNvSpPr>
          <p:nvPr>
            <p:ph type="subTitle" idx="1"/>
          </p:nvPr>
        </p:nvSpPr>
        <p:spPr>
          <a:xfrm>
            <a:off x="2589211" y="3219036"/>
            <a:ext cx="8915399" cy="1126283"/>
          </a:xfrm>
        </p:spPr>
        <p:txBody>
          <a:bodyPr>
            <a:normAutofit/>
          </a:bodyPr>
          <a:lstStyle/>
          <a:p>
            <a:r>
              <a:rPr lang="en-CA" sz="2400" b="1" dirty="0" smtClean="0"/>
              <a:t>                  This Is Where It All Began</a:t>
            </a:r>
          </a:p>
          <a:p>
            <a:r>
              <a:rPr lang="en-CA" sz="2400" dirty="0" smtClean="0"/>
              <a:t>Power Point: </a:t>
            </a:r>
            <a:r>
              <a:rPr lang="en-CA" sz="2400" u="sng" dirty="0" smtClean="0"/>
              <a:t>I am part of the Church Alive!</a:t>
            </a:r>
            <a:endParaRPr lang="en-CA" sz="2400" u="sng" dirty="0"/>
          </a:p>
        </p:txBody>
      </p:sp>
      <p:sp>
        <p:nvSpPr>
          <p:cNvPr id="4" name="TextBox 3"/>
          <p:cNvSpPr txBox="1"/>
          <p:nvPr/>
        </p:nvSpPr>
        <p:spPr>
          <a:xfrm>
            <a:off x="2472744" y="4649273"/>
            <a:ext cx="7894749" cy="646331"/>
          </a:xfrm>
          <a:prstGeom prst="rect">
            <a:avLst/>
          </a:prstGeom>
          <a:noFill/>
        </p:spPr>
        <p:txBody>
          <a:bodyPr wrap="square" rtlCol="0">
            <a:spAutoFit/>
          </a:bodyPr>
          <a:lstStyle/>
          <a:p>
            <a:r>
              <a:rPr lang="en-CA" dirty="0" smtClean="0"/>
              <a:t>Grab your Bible, and a pencil and some paper and get ready to learn a little about another awesome book of the Bible: ACTS!</a:t>
            </a:r>
            <a:endParaRPr lang="en-CA" dirty="0"/>
          </a:p>
        </p:txBody>
      </p:sp>
    </p:spTree>
    <p:extLst>
      <p:ext uri="{BB962C8B-B14F-4D97-AF65-F5344CB8AC3E}">
        <p14:creationId xmlns:p14="http://schemas.microsoft.com/office/powerpoint/2010/main" val="242479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Putting my faith in action</a:t>
            </a:r>
            <a:endParaRPr lang="en-CA" dirty="0"/>
          </a:p>
        </p:txBody>
      </p:sp>
      <p:sp>
        <p:nvSpPr>
          <p:cNvPr id="3" name="Content Placeholder 2"/>
          <p:cNvSpPr>
            <a:spLocks noGrp="1"/>
          </p:cNvSpPr>
          <p:nvPr>
            <p:ph idx="1"/>
          </p:nvPr>
        </p:nvSpPr>
        <p:spPr/>
        <p:txBody>
          <a:bodyPr/>
          <a:lstStyle/>
          <a:p>
            <a:r>
              <a:rPr lang="en-CA" dirty="0" smtClean="0"/>
              <a:t>Here are a few ideas of what you can do to encourage another Christian. </a:t>
            </a:r>
          </a:p>
          <a:p>
            <a:pPr lvl="1"/>
            <a:r>
              <a:rPr lang="en-CA" b="1" dirty="0" smtClean="0"/>
              <a:t>Speak God’s Words: </a:t>
            </a:r>
            <a:r>
              <a:rPr lang="en-CA" dirty="0" smtClean="0"/>
              <a:t>Write a letter, email or note to a friend with a Bible verse to encourage them.</a:t>
            </a:r>
          </a:p>
          <a:p>
            <a:pPr lvl="1"/>
            <a:r>
              <a:rPr lang="en-CA" b="1" dirty="0" smtClean="0"/>
              <a:t>“Serve” </a:t>
            </a:r>
            <a:r>
              <a:rPr lang="en-CA" dirty="0" smtClean="0"/>
              <a:t>your family member by doing their chores, or helping out where you normally wouldn’t.</a:t>
            </a:r>
          </a:p>
          <a:p>
            <a:pPr lvl="1"/>
            <a:r>
              <a:rPr lang="en-CA" b="1" dirty="0" smtClean="0"/>
              <a:t>Pray: </a:t>
            </a:r>
            <a:r>
              <a:rPr lang="en-CA" dirty="0" smtClean="0"/>
              <a:t>Spend time praying for others, your friends, cousins, grandparents etc. Let them know you are praying for them.</a:t>
            </a:r>
          </a:p>
          <a:p>
            <a:pPr lvl="1"/>
            <a:r>
              <a:rPr lang="en-CA" b="1" dirty="0" smtClean="0"/>
              <a:t>Speak the truth with love</a:t>
            </a:r>
            <a:r>
              <a:rPr lang="en-CA" dirty="0" smtClean="0"/>
              <a:t>: Be honest to your family.</a:t>
            </a:r>
          </a:p>
          <a:p>
            <a:pPr lvl="1"/>
            <a:endParaRPr lang="en-CA" dirty="0"/>
          </a:p>
          <a:p>
            <a:pPr lvl="1"/>
            <a:r>
              <a:rPr lang="en-CA" dirty="0" smtClean="0"/>
              <a:t>WHAT ELSE CAN YOU DO TO ENCOURAGE SOMEONE ELSE? </a:t>
            </a:r>
          </a:p>
          <a:p>
            <a:pPr lvl="1"/>
            <a:endParaRPr lang="en-CA" dirty="0" smtClean="0"/>
          </a:p>
          <a:p>
            <a:pPr lvl="1"/>
            <a:endParaRPr lang="en-CA" dirty="0"/>
          </a:p>
        </p:txBody>
      </p:sp>
    </p:spTree>
    <p:extLst>
      <p:ext uri="{BB962C8B-B14F-4D97-AF65-F5344CB8AC3E}">
        <p14:creationId xmlns:p14="http://schemas.microsoft.com/office/powerpoint/2010/main" val="333845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3870617"/>
          </a:xfrm>
        </p:spPr>
        <p:txBody>
          <a:bodyPr>
            <a:normAutofit fontScale="90000"/>
          </a:bodyPr>
          <a:lstStyle/>
          <a:p>
            <a:r>
              <a:rPr lang="en-CA" dirty="0" smtClean="0"/>
              <a:t>Hebrews 10:24-25 (ESV) </a:t>
            </a:r>
            <a:br>
              <a:rPr lang="en-CA" dirty="0" smtClean="0"/>
            </a:br>
            <a:r>
              <a:rPr lang="en-CA" dirty="0" smtClean="0"/>
              <a:t>And let us consider how we may spur one another on toward love and good deeds, not giving up meeting together, as some are in the habit of doing, but </a:t>
            </a:r>
            <a:r>
              <a:rPr lang="en-CA" b="1" dirty="0" smtClean="0"/>
              <a:t>encouraging</a:t>
            </a:r>
            <a:r>
              <a:rPr lang="en-CA" dirty="0" smtClean="0"/>
              <a:t> one another-and all the more as you see the Day approaching.</a:t>
            </a:r>
            <a:endParaRPr lang="en-CA" dirty="0"/>
          </a:p>
        </p:txBody>
      </p:sp>
    </p:spTree>
    <p:extLst>
      <p:ext uri="{BB962C8B-B14F-4D97-AF65-F5344CB8AC3E}">
        <p14:creationId xmlns:p14="http://schemas.microsoft.com/office/powerpoint/2010/main" val="254029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alpha val="8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4" y="141668"/>
            <a:ext cx="8911687" cy="2528126"/>
          </a:xfrm>
        </p:spPr>
        <p:txBody>
          <a:bodyPr>
            <a:normAutofit fontScale="90000"/>
          </a:bodyPr>
          <a:lstStyle/>
          <a:p>
            <a:r>
              <a:rPr lang="en-CA" dirty="0" smtClean="0"/>
              <a:t>Assignment: What is the Church? (also on word document) </a:t>
            </a:r>
            <a:br>
              <a:rPr lang="en-CA" dirty="0" smtClean="0"/>
            </a:br>
            <a:r>
              <a:rPr lang="en-CA" sz="3100" dirty="0" smtClean="0"/>
              <a:t>How would you explain what “the church” is to someone who has never heard of it before?</a:t>
            </a:r>
            <a:endParaRPr lang="en-CA" sz="3100" dirty="0"/>
          </a:p>
        </p:txBody>
      </p:sp>
      <p:sp>
        <p:nvSpPr>
          <p:cNvPr id="7" name="TextBox 6"/>
          <p:cNvSpPr txBox="1"/>
          <p:nvPr/>
        </p:nvSpPr>
        <p:spPr>
          <a:xfrm>
            <a:off x="2877195" y="2847011"/>
            <a:ext cx="4313238" cy="646331"/>
          </a:xfrm>
          <a:prstGeom prst="rect">
            <a:avLst/>
          </a:prstGeom>
          <a:noFill/>
        </p:spPr>
        <p:txBody>
          <a:bodyPr wrap="square" rtlCol="0">
            <a:spAutoFit/>
          </a:bodyPr>
          <a:lstStyle/>
          <a:p>
            <a:r>
              <a:rPr lang="en-CA" dirty="0" smtClean="0"/>
              <a:t>A building where Christians meet to worship God.</a:t>
            </a:r>
            <a:endParaRPr lang="en-CA" dirty="0"/>
          </a:p>
        </p:txBody>
      </p:sp>
      <p:sp>
        <p:nvSpPr>
          <p:cNvPr id="8" name="TextBox 7"/>
          <p:cNvSpPr txBox="1"/>
          <p:nvPr/>
        </p:nvSpPr>
        <p:spPr>
          <a:xfrm>
            <a:off x="7254352" y="2619903"/>
            <a:ext cx="4313236" cy="923330"/>
          </a:xfrm>
          <a:prstGeom prst="rect">
            <a:avLst/>
          </a:prstGeom>
          <a:noFill/>
        </p:spPr>
        <p:txBody>
          <a:bodyPr wrap="square" rtlCol="0">
            <a:spAutoFit/>
          </a:bodyPr>
          <a:lstStyle/>
          <a:p>
            <a:r>
              <a:rPr lang="en-CA" dirty="0" smtClean="0"/>
              <a:t>God’s people who come together to worship Him and encourage each other in Jesus. </a:t>
            </a:r>
            <a:endParaRPr lang="en-CA" dirty="0"/>
          </a:p>
        </p:txBody>
      </p:sp>
      <p:sp>
        <p:nvSpPr>
          <p:cNvPr id="3" name="Rectangle 2"/>
          <p:cNvSpPr/>
          <p:nvPr/>
        </p:nvSpPr>
        <p:spPr>
          <a:xfrm>
            <a:off x="2736002" y="2609093"/>
            <a:ext cx="9036699" cy="994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35971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Answers </a:t>
            </a:r>
            <a:r>
              <a:rPr lang="en-CA" dirty="0" smtClean="0">
                <a:sym typeface="Wingdings" panose="05000000000000000000" pitchFamily="2" charset="2"/>
              </a:rPr>
              <a:t> </a:t>
            </a:r>
            <a:endParaRPr lang="en-CA" dirty="0"/>
          </a:p>
        </p:txBody>
      </p:sp>
      <p:sp>
        <p:nvSpPr>
          <p:cNvPr id="3" name="Content Placeholder 2"/>
          <p:cNvSpPr>
            <a:spLocks noGrp="1"/>
          </p:cNvSpPr>
          <p:nvPr>
            <p:ph idx="1"/>
          </p:nvPr>
        </p:nvSpPr>
        <p:spPr/>
        <p:txBody>
          <a:bodyPr/>
          <a:lstStyle/>
          <a:p>
            <a:r>
              <a:rPr lang="en-CA" dirty="0" smtClean="0"/>
              <a:t>Matthew, Mark, Luke, John and Acts, The Gospels, Jesus</a:t>
            </a:r>
          </a:p>
          <a:p>
            <a:r>
              <a:rPr lang="en-CA" dirty="0" smtClean="0"/>
              <a:t>Acts, Holy Spirit</a:t>
            </a:r>
          </a:p>
          <a:p>
            <a:r>
              <a:rPr lang="en-CA" dirty="0" smtClean="0"/>
              <a:t>Witnesses, ends of the earth</a:t>
            </a:r>
          </a:p>
          <a:p>
            <a:r>
              <a:rPr lang="en-CA" dirty="0" smtClean="0"/>
              <a:t>Gaze into heaven, 2 angels, told them that Jesus would come back in the same way that He left.</a:t>
            </a:r>
          </a:p>
          <a:p>
            <a:r>
              <a:rPr lang="en-CA" dirty="0" smtClean="0"/>
              <a:t>Matthias and Joseph </a:t>
            </a:r>
            <a:r>
              <a:rPr lang="en-CA" dirty="0" err="1" smtClean="0"/>
              <a:t>Barsabbas</a:t>
            </a:r>
            <a:endParaRPr lang="en-CA" dirty="0" smtClean="0"/>
          </a:p>
          <a:p>
            <a:r>
              <a:rPr lang="en-CA" dirty="0" smtClean="0"/>
              <a:t>They were with the group when Jesus was on the earth, from the beginning to the end of His ministry.</a:t>
            </a:r>
          </a:p>
          <a:p>
            <a:pPr marL="0" indent="0">
              <a:buNone/>
            </a:pPr>
            <a:r>
              <a:rPr lang="en-CA" dirty="0" smtClean="0"/>
              <a:t>NOTE:</a:t>
            </a:r>
          </a:p>
          <a:p>
            <a:r>
              <a:rPr lang="en-CA" b="1" dirty="0" smtClean="0"/>
              <a:t>Lesson taken from Club 56 (</a:t>
            </a:r>
            <a:r>
              <a:rPr lang="en-CA" b="1" dirty="0" err="1" smtClean="0"/>
              <a:t>CharismaLife</a:t>
            </a:r>
            <a:r>
              <a:rPr lang="en-CA" b="1" dirty="0" smtClean="0"/>
              <a:t> Publishers)</a:t>
            </a:r>
            <a:endParaRPr lang="en-CA" b="1" dirty="0"/>
          </a:p>
        </p:txBody>
      </p:sp>
    </p:spTree>
    <p:extLst>
      <p:ext uri="{BB962C8B-B14F-4D97-AF65-F5344CB8AC3E}">
        <p14:creationId xmlns:p14="http://schemas.microsoft.com/office/powerpoint/2010/main" val="38320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solidFill>
                  <a:srgbClr val="FF0000"/>
                </a:solidFill>
              </a:rPr>
              <a:t>Memory Verse: </a:t>
            </a:r>
            <a:r>
              <a:rPr lang="en-CA" sz="6000" dirty="0" smtClean="0"/>
              <a:t>Acts 1:8</a:t>
            </a:r>
            <a:endParaRPr lang="en-CA" sz="6000" dirty="0"/>
          </a:p>
        </p:txBody>
      </p:sp>
      <p:sp>
        <p:nvSpPr>
          <p:cNvPr id="3" name="Content Placeholder 2"/>
          <p:cNvSpPr>
            <a:spLocks noGrp="1"/>
          </p:cNvSpPr>
          <p:nvPr>
            <p:ph idx="1"/>
          </p:nvPr>
        </p:nvSpPr>
        <p:spPr/>
        <p:txBody>
          <a:bodyPr>
            <a:normAutofit/>
          </a:bodyPr>
          <a:lstStyle/>
          <a:p>
            <a:r>
              <a:rPr lang="en-CA" sz="3600" dirty="0" smtClean="0"/>
              <a:t>“But you shall receive power when the Holy Spirit has come upon you; and you shall be witnesses to Me in Jerusalem, and in all Judea and Samaria, and to the end of the earth.”</a:t>
            </a:r>
            <a:endParaRPr lang="en-CA" sz="3600" dirty="0"/>
          </a:p>
        </p:txBody>
      </p:sp>
    </p:spTree>
    <p:extLst>
      <p:ext uri="{BB962C8B-B14F-4D97-AF65-F5344CB8AC3E}">
        <p14:creationId xmlns:p14="http://schemas.microsoft.com/office/powerpoint/2010/main" val="89686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the book of Acts</a:t>
            </a:r>
            <a:endParaRPr lang="en-CA" dirty="0"/>
          </a:p>
        </p:txBody>
      </p:sp>
      <p:sp>
        <p:nvSpPr>
          <p:cNvPr id="3" name="Content Placeholder 2"/>
          <p:cNvSpPr>
            <a:spLocks noGrp="1"/>
          </p:cNvSpPr>
          <p:nvPr>
            <p:ph idx="1"/>
          </p:nvPr>
        </p:nvSpPr>
        <p:spPr/>
        <p:txBody>
          <a:bodyPr>
            <a:normAutofit/>
          </a:bodyPr>
          <a:lstStyle/>
          <a:p>
            <a:r>
              <a:rPr lang="en-CA" sz="2400" dirty="0" smtClean="0"/>
              <a:t>What are the first 5 books of the New Testament? </a:t>
            </a:r>
          </a:p>
          <a:p>
            <a:r>
              <a:rPr lang="en-CA" sz="2400" dirty="0" smtClean="0"/>
              <a:t>The first 4 books are called “_________”. They talk about the life, actions, death and resurrection of _______ Christ. </a:t>
            </a:r>
            <a:r>
              <a:rPr lang="en-CA" sz="2400" b="1" u="sng" dirty="0" smtClean="0"/>
              <a:t>Acts</a:t>
            </a:r>
            <a:r>
              <a:rPr lang="en-CA" sz="2400" b="1" dirty="0" smtClean="0"/>
              <a:t>, </a:t>
            </a:r>
            <a:r>
              <a:rPr lang="en-CA" sz="2400" dirty="0" smtClean="0"/>
              <a:t>the next book </a:t>
            </a:r>
            <a:r>
              <a:rPr lang="en-CA" sz="2400" u="sng" dirty="0" smtClean="0"/>
              <a:t>tells about the actions of the disciples after Jesus’ resurrection</a:t>
            </a:r>
            <a:r>
              <a:rPr lang="en-CA" sz="2400" dirty="0" smtClean="0"/>
              <a:t>.</a:t>
            </a:r>
          </a:p>
          <a:p>
            <a:r>
              <a:rPr lang="en-CA" sz="2400" dirty="0" smtClean="0"/>
              <a:t>We are going to study this book of Acts to find out how the early church was really alive and how we are to be the church alive!</a:t>
            </a:r>
            <a:endParaRPr lang="en-CA" sz="2400" dirty="0"/>
          </a:p>
        </p:txBody>
      </p:sp>
    </p:spTree>
    <p:extLst>
      <p:ext uri="{BB962C8B-B14F-4D97-AF65-F5344CB8AC3E}">
        <p14:creationId xmlns:p14="http://schemas.microsoft.com/office/powerpoint/2010/main" val="140093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Bible Lesson: Get a Life!</a:t>
            </a:r>
            <a:endParaRPr lang="en-CA" dirty="0"/>
          </a:p>
        </p:txBody>
      </p:sp>
      <p:sp>
        <p:nvSpPr>
          <p:cNvPr id="3" name="Content Placeholder 2"/>
          <p:cNvSpPr>
            <a:spLocks noGrp="1"/>
          </p:cNvSpPr>
          <p:nvPr>
            <p:ph idx="1"/>
          </p:nvPr>
        </p:nvSpPr>
        <p:spPr/>
        <p:txBody>
          <a:bodyPr/>
          <a:lstStyle/>
          <a:p>
            <a:r>
              <a:rPr lang="en-CA" dirty="0" smtClean="0"/>
              <a:t>How many of you keep journals or diaries? Have you ever gone back and read what you wrote down earlier?</a:t>
            </a:r>
          </a:p>
          <a:p>
            <a:r>
              <a:rPr lang="en-CA" u="sng" dirty="0" smtClean="0"/>
              <a:t>Luke</a:t>
            </a:r>
            <a:r>
              <a:rPr lang="en-CA" dirty="0" smtClean="0"/>
              <a:t>, a doctor who believed Jesus was the Messiah, kept a diary of Jesus’ ministry. It is written for us in the book named “Luke” in our Bibles. Now that Jesus had died and was resurrected, it was time for Luke to write another book. It was time to write about the things God was doing by his Holy Spirit through the apostles. The name of this book is called ________.</a:t>
            </a:r>
          </a:p>
          <a:p>
            <a:r>
              <a:rPr lang="en-CA" dirty="0" smtClean="0"/>
              <a:t>Let’s look at how the Book starts. READ Acts 1:1-5</a:t>
            </a:r>
          </a:p>
          <a:p>
            <a:pPr lvl="1"/>
            <a:r>
              <a:rPr lang="en-CA" dirty="0" smtClean="0"/>
              <a:t>What was the gift Jesus promised to give them?</a:t>
            </a:r>
          </a:p>
          <a:p>
            <a:pPr lvl="1"/>
            <a:r>
              <a:rPr lang="en-CA" dirty="0" smtClean="0"/>
              <a:t>Read Luke 11:13 to see how Jesus promised it long before He died.</a:t>
            </a:r>
            <a:endParaRPr lang="en-CA" dirty="0"/>
          </a:p>
        </p:txBody>
      </p:sp>
    </p:spTree>
    <p:extLst>
      <p:ext uri="{BB962C8B-B14F-4D97-AF65-F5344CB8AC3E}">
        <p14:creationId xmlns:p14="http://schemas.microsoft.com/office/powerpoint/2010/main" val="284275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Pass It On</a:t>
            </a:r>
            <a:endParaRPr lang="en-CA" dirty="0"/>
          </a:p>
        </p:txBody>
      </p:sp>
      <p:sp>
        <p:nvSpPr>
          <p:cNvPr id="3" name="Content Placeholder 2"/>
          <p:cNvSpPr>
            <a:spLocks noGrp="1"/>
          </p:cNvSpPr>
          <p:nvPr>
            <p:ph idx="1"/>
          </p:nvPr>
        </p:nvSpPr>
        <p:spPr/>
        <p:txBody>
          <a:bodyPr>
            <a:normAutofit fontScale="92500" lnSpcReduction="10000"/>
          </a:bodyPr>
          <a:lstStyle/>
          <a:p>
            <a:r>
              <a:rPr lang="en-CA" b="1" dirty="0" smtClean="0"/>
              <a:t>What happens to the baton in a relay race? </a:t>
            </a:r>
            <a:r>
              <a:rPr lang="en-CA" dirty="0" smtClean="0"/>
              <a:t>It is passed from each runner to the next runner on his/her team. </a:t>
            </a:r>
            <a:r>
              <a:rPr lang="en-CA" dirty="0" smtClean="0">
                <a:sym typeface="Wingdings" panose="05000000000000000000" pitchFamily="2" charset="2"/>
              </a:rPr>
              <a:t>It </a:t>
            </a:r>
            <a:r>
              <a:rPr lang="en-CA" dirty="0" smtClean="0">
                <a:sym typeface="Wingdings" panose="05000000000000000000" pitchFamily="2" charset="2"/>
              </a:rPr>
              <a:t>is very important in a relay race to pass the baton the right way so it is not dropped and one runner has to pick it up.</a:t>
            </a:r>
          </a:p>
          <a:p>
            <a:r>
              <a:rPr lang="en-CA" dirty="0" smtClean="0">
                <a:sym typeface="Wingdings" panose="05000000000000000000" pitchFamily="2" charset="2"/>
              </a:rPr>
              <a:t>Let’s see what happened when Jesus “passed the baton” to His disciples. </a:t>
            </a:r>
          </a:p>
          <a:p>
            <a:r>
              <a:rPr lang="en-CA" dirty="0" smtClean="0">
                <a:sym typeface="Wingdings" panose="05000000000000000000" pitchFamily="2" charset="2"/>
              </a:rPr>
              <a:t>READ: Acts 1:6-11 </a:t>
            </a:r>
          </a:p>
          <a:p>
            <a:r>
              <a:rPr lang="en-CA" dirty="0" smtClean="0">
                <a:sym typeface="Wingdings" panose="05000000000000000000" pitchFamily="2" charset="2"/>
              </a:rPr>
              <a:t>V. 8 …you will be my _____________ in Jerusalem, and in all Judea and Samaria and to the _______  _________    _____   __________.</a:t>
            </a:r>
          </a:p>
          <a:p>
            <a:r>
              <a:rPr lang="en-CA" dirty="0" smtClean="0">
                <a:sym typeface="Wingdings" panose="05000000000000000000" pitchFamily="2" charset="2"/>
              </a:rPr>
              <a:t>The disciples were to be witnesses or “carry the baton” and then pass it on to the next generation of Christians. It has continued to be passed on, even to your generation</a:t>
            </a:r>
            <a:r>
              <a:rPr lang="en-CA" dirty="0" smtClean="0">
                <a:sym typeface="Wingdings" panose="05000000000000000000" pitchFamily="2" charset="2"/>
              </a:rPr>
              <a:t>.</a:t>
            </a:r>
          </a:p>
          <a:p>
            <a:r>
              <a:rPr lang="en-CA" dirty="0" smtClean="0">
                <a:sym typeface="Wingdings" panose="05000000000000000000" pitchFamily="2" charset="2"/>
              </a:rPr>
              <a:t> </a:t>
            </a:r>
            <a:r>
              <a:rPr lang="en-CA" dirty="0" smtClean="0">
                <a:sym typeface="Wingdings" panose="05000000000000000000" pitchFamily="2" charset="2"/>
              </a:rPr>
              <a:t>Did you know it is your responsibility to “pass the baton” on to the generation that follows you? </a:t>
            </a:r>
          </a:p>
          <a:p>
            <a:endParaRPr lang="en-CA" dirty="0"/>
          </a:p>
        </p:txBody>
      </p:sp>
    </p:spTree>
    <p:extLst>
      <p:ext uri="{BB962C8B-B14F-4D97-AF65-F5344CB8AC3E}">
        <p14:creationId xmlns:p14="http://schemas.microsoft.com/office/powerpoint/2010/main" val="190124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 about it…</a:t>
            </a:r>
            <a:endParaRPr lang="en-CA" dirty="0"/>
          </a:p>
        </p:txBody>
      </p:sp>
      <p:sp>
        <p:nvSpPr>
          <p:cNvPr id="3" name="Content Placeholder 2"/>
          <p:cNvSpPr>
            <a:spLocks noGrp="1"/>
          </p:cNvSpPr>
          <p:nvPr>
            <p:ph idx="1"/>
          </p:nvPr>
        </p:nvSpPr>
        <p:spPr/>
        <p:txBody>
          <a:bodyPr/>
          <a:lstStyle/>
          <a:p>
            <a:r>
              <a:rPr lang="en-CA" dirty="0" smtClean="0"/>
              <a:t>Who are some people who have passed the baton on to you?</a:t>
            </a:r>
          </a:p>
          <a:p>
            <a:r>
              <a:rPr lang="en-CA" dirty="0" smtClean="0"/>
              <a:t>What do you think it means to “pass the baton”? (telling others of Christ, showing God’s love </a:t>
            </a:r>
            <a:r>
              <a:rPr lang="en-CA" dirty="0" err="1" smtClean="0"/>
              <a:t>etc</a:t>
            </a:r>
            <a:r>
              <a:rPr lang="en-CA" dirty="0" smtClean="0"/>
              <a:t>)</a:t>
            </a:r>
          </a:p>
          <a:p>
            <a:r>
              <a:rPr lang="en-CA" dirty="0" smtClean="0"/>
              <a:t>What is one way you could pass the baton to the next generation? (telling younger kids about Jesus </a:t>
            </a:r>
            <a:r>
              <a:rPr lang="en-CA" dirty="0" err="1" smtClean="0"/>
              <a:t>etc</a:t>
            </a:r>
            <a:r>
              <a:rPr lang="en-CA" dirty="0" smtClean="0"/>
              <a:t>)</a:t>
            </a:r>
            <a:endParaRPr lang="en-CA" dirty="0"/>
          </a:p>
        </p:txBody>
      </p:sp>
      <p:sp>
        <p:nvSpPr>
          <p:cNvPr id="4" name="TextBox 3"/>
          <p:cNvSpPr txBox="1"/>
          <p:nvPr/>
        </p:nvSpPr>
        <p:spPr>
          <a:xfrm>
            <a:off x="1630018" y="4433894"/>
            <a:ext cx="9767785" cy="1754326"/>
          </a:xfrm>
          <a:prstGeom prst="rect">
            <a:avLst/>
          </a:prstGeom>
          <a:noFill/>
        </p:spPr>
        <p:txBody>
          <a:bodyPr wrap="square" rtlCol="0">
            <a:spAutoFit/>
          </a:bodyPr>
          <a:lstStyle/>
          <a:p>
            <a:r>
              <a:rPr lang="en-CA" dirty="0" smtClean="0"/>
              <a:t>Several students act this out: Imagine </a:t>
            </a:r>
            <a:r>
              <a:rPr lang="en-CA" dirty="0"/>
              <a:t>you are one of the disciples and Jesus is talking to you when all of a sudden He starts to lift up into the clouds! How would you respond? </a:t>
            </a:r>
          </a:p>
          <a:p>
            <a:r>
              <a:rPr lang="en-CA" dirty="0"/>
              <a:t>What did the disciples do? V. 10</a:t>
            </a:r>
          </a:p>
          <a:p>
            <a:r>
              <a:rPr lang="en-CA" dirty="0"/>
              <a:t>As they were gazing, ___  __________ appeared and told them what?</a:t>
            </a:r>
          </a:p>
          <a:p>
            <a:endParaRPr lang="en-CA" dirty="0"/>
          </a:p>
        </p:txBody>
      </p:sp>
    </p:spTree>
    <p:extLst>
      <p:ext uri="{BB962C8B-B14F-4D97-AF65-F5344CB8AC3E}">
        <p14:creationId xmlns:p14="http://schemas.microsoft.com/office/powerpoint/2010/main" val="197194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Ready, Set, Go For It!</a:t>
            </a:r>
            <a:br>
              <a:rPr lang="en-CA" dirty="0" smtClean="0"/>
            </a:br>
            <a:r>
              <a:rPr lang="en-CA" dirty="0" smtClean="0"/>
              <a:t>Read: Acts 1:12-15, 21-26</a:t>
            </a:r>
            <a:endParaRPr lang="en-CA" dirty="0"/>
          </a:p>
        </p:txBody>
      </p:sp>
      <p:sp>
        <p:nvSpPr>
          <p:cNvPr id="3" name="Content Placeholder 2"/>
          <p:cNvSpPr>
            <a:spLocks noGrp="1"/>
          </p:cNvSpPr>
          <p:nvPr>
            <p:ph idx="1"/>
          </p:nvPr>
        </p:nvSpPr>
        <p:spPr/>
        <p:txBody>
          <a:bodyPr/>
          <a:lstStyle/>
          <a:p>
            <a:r>
              <a:rPr lang="en-CA" dirty="0" smtClean="0"/>
              <a:t>The disciples went back to Jerusalem and joined some others. While they were waiting, they prayed and talked about what had happened to Judas. They decided the time had come to replace Judas with another person. </a:t>
            </a:r>
          </a:p>
          <a:p>
            <a:r>
              <a:rPr lang="en-CA" dirty="0" smtClean="0"/>
              <a:t>Whom did they find?</a:t>
            </a:r>
          </a:p>
          <a:p>
            <a:r>
              <a:rPr lang="en-CA" dirty="0" smtClean="0"/>
              <a:t>What made these two men good candidates? V. 21-22</a:t>
            </a:r>
            <a:endParaRPr lang="en-CA" dirty="0"/>
          </a:p>
        </p:txBody>
      </p:sp>
    </p:spTree>
    <p:extLst>
      <p:ext uri="{BB962C8B-B14F-4D97-AF65-F5344CB8AC3E}">
        <p14:creationId xmlns:p14="http://schemas.microsoft.com/office/powerpoint/2010/main" val="15023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 A witness?</a:t>
            </a:r>
            <a:endParaRPr lang="en-CA" dirty="0"/>
          </a:p>
        </p:txBody>
      </p:sp>
      <p:sp>
        <p:nvSpPr>
          <p:cNvPr id="3" name="Content Placeholder 2"/>
          <p:cNvSpPr>
            <a:spLocks noGrp="1"/>
          </p:cNvSpPr>
          <p:nvPr>
            <p:ph idx="1"/>
          </p:nvPr>
        </p:nvSpPr>
        <p:spPr/>
        <p:txBody>
          <a:bodyPr/>
          <a:lstStyle/>
          <a:p>
            <a:r>
              <a:rPr lang="en-CA" dirty="0" smtClean="0"/>
              <a:t>Today there is no human alive who witnessed the baptism or resurrection of Jesus Christ. </a:t>
            </a:r>
          </a:p>
          <a:p>
            <a:r>
              <a:rPr lang="en-CA" dirty="0" smtClean="0"/>
              <a:t>How can we still be witnesses and disciples of His? What would the qualifications be today?</a:t>
            </a:r>
          </a:p>
          <a:p>
            <a:pPr lvl="1"/>
            <a:r>
              <a:rPr lang="en-CA" dirty="0" smtClean="0"/>
              <a:t>Someone who spends time with Jesus</a:t>
            </a:r>
          </a:p>
          <a:p>
            <a:pPr lvl="1"/>
            <a:r>
              <a:rPr lang="en-CA" dirty="0" smtClean="0"/>
              <a:t>Obeys God</a:t>
            </a:r>
          </a:p>
          <a:p>
            <a:pPr lvl="1"/>
            <a:r>
              <a:rPr lang="en-CA" dirty="0" smtClean="0"/>
              <a:t>Reads His word</a:t>
            </a:r>
          </a:p>
          <a:p>
            <a:pPr lvl="1"/>
            <a:r>
              <a:rPr lang="en-CA" dirty="0" smtClean="0"/>
              <a:t>Listens to Him and follows His directions.</a:t>
            </a:r>
          </a:p>
          <a:p>
            <a:pPr lvl="1"/>
            <a:endParaRPr lang="en-CA" dirty="0"/>
          </a:p>
        </p:txBody>
      </p:sp>
      <p:sp>
        <p:nvSpPr>
          <p:cNvPr id="4" name="Rectangle 3"/>
          <p:cNvSpPr/>
          <p:nvPr/>
        </p:nvSpPr>
        <p:spPr>
          <a:xfrm>
            <a:off x="2884868" y="3567448"/>
            <a:ext cx="4855335" cy="1558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2156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Wrapping it up</a:t>
            </a:r>
            <a:endParaRPr lang="en-CA" dirty="0"/>
          </a:p>
        </p:txBody>
      </p:sp>
      <p:sp>
        <p:nvSpPr>
          <p:cNvPr id="3" name="Content Placeholder 2"/>
          <p:cNvSpPr>
            <a:spLocks noGrp="1"/>
          </p:cNvSpPr>
          <p:nvPr>
            <p:ph idx="1"/>
          </p:nvPr>
        </p:nvSpPr>
        <p:spPr/>
        <p:txBody>
          <a:bodyPr/>
          <a:lstStyle/>
          <a:p>
            <a:r>
              <a:rPr lang="en-CA" dirty="0" smtClean="0"/>
              <a:t>For the next little while, we will be learning about the events in the book of Acts. Acts shows people who are being the Church Alive. It shows the beginning of our church. </a:t>
            </a:r>
          </a:p>
          <a:p>
            <a:r>
              <a:rPr lang="en-CA" dirty="0" smtClean="0"/>
              <a:t>Now it’s our turn. We can be the church alive right now in </a:t>
            </a:r>
            <a:r>
              <a:rPr lang="en-CA" dirty="0" smtClean="0"/>
              <a:t>2021! </a:t>
            </a:r>
            <a:r>
              <a:rPr lang="en-CA" dirty="0" smtClean="0"/>
              <a:t>It’s not just a building or adults. It’s also about you grade 5’s who are following Jesus and want to tell others about His amazing love for us all!</a:t>
            </a:r>
          </a:p>
          <a:p>
            <a:r>
              <a:rPr lang="en-CA" dirty="0" smtClean="0"/>
              <a:t>What can you do today, </a:t>
            </a:r>
            <a:r>
              <a:rPr lang="en-CA" dirty="0" smtClean="0"/>
              <a:t>at school or </a:t>
            </a:r>
            <a:r>
              <a:rPr lang="en-CA" dirty="0" smtClean="0"/>
              <a:t>home, to be a “witness”? Remember, you’ll need His power in you, the Holy Spirit, to help you!</a:t>
            </a:r>
            <a:endParaRPr lang="en-CA" dirty="0"/>
          </a:p>
        </p:txBody>
      </p:sp>
    </p:spTree>
    <p:extLst>
      <p:ext uri="{BB962C8B-B14F-4D97-AF65-F5344CB8AC3E}">
        <p14:creationId xmlns:p14="http://schemas.microsoft.com/office/powerpoint/2010/main" val="25361195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181</TotalTime>
  <Words>1084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Wisp</vt:lpstr>
      <vt:lpstr>ACTS: The Church Alive        Lesson 1</vt:lpstr>
      <vt:lpstr>Memory Verse: Acts 1:8</vt:lpstr>
      <vt:lpstr>Introduction to the book of Acts</vt:lpstr>
      <vt:lpstr>Bible Lesson: Get a Life!</vt:lpstr>
      <vt:lpstr>Pass It On</vt:lpstr>
      <vt:lpstr>Think about it…</vt:lpstr>
      <vt:lpstr>Ready, Set, Go For It! Read: Acts 1:12-15, 21-26</vt:lpstr>
      <vt:lpstr>Me? A witness?</vt:lpstr>
      <vt:lpstr>Wrapping it up</vt:lpstr>
      <vt:lpstr>Putting my faith in action</vt:lpstr>
      <vt:lpstr>Hebrews 10:24-25 (ESV)  And let us consider how we may spur one another on toward love and good deeds, not giving up meeting together, as some are in the habit of doing, but encouraging one another-and all the more as you see the Day approaching.</vt:lpstr>
      <vt:lpstr>Assignment: What is the Church? (also on word document)  How would you explain what “the church” is to someone who has never heard of it before?</vt:lpstr>
      <vt:lpstr>Answers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The Church Alive        Part 1</dc:title>
  <dc:creator>Sharon Penner</dc:creator>
  <cp:lastModifiedBy>Sharon Penner</cp:lastModifiedBy>
  <cp:revision>22</cp:revision>
  <dcterms:created xsi:type="dcterms:W3CDTF">2020-04-19T19:58:46Z</dcterms:created>
  <dcterms:modified xsi:type="dcterms:W3CDTF">2021-04-08T20:39:51Z</dcterms:modified>
</cp:coreProperties>
</file>